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76" r:id="rId4"/>
    <p:sldId id="285" r:id="rId5"/>
    <p:sldId id="284" r:id="rId6"/>
    <p:sldId id="283" r:id="rId7"/>
    <p:sldId id="282" r:id="rId8"/>
    <p:sldId id="281" r:id="rId9"/>
    <p:sldId id="280" r:id="rId10"/>
    <p:sldId id="279" r:id="rId11"/>
    <p:sldId id="278" r:id="rId12"/>
    <p:sldId id="277" r:id="rId13"/>
    <p:sldId id="261" r:id="rId14"/>
    <p:sldId id="289" r:id="rId15"/>
    <p:sldId id="290" r:id="rId16"/>
    <p:sldId id="291" r:id="rId17"/>
    <p:sldId id="292" r:id="rId18"/>
    <p:sldId id="293" r:id="rId19"/>
    <p:sldId id="294" r:id="rId20"/>
    <p:sldId id="295" r:id="rId21"/>
    <p:sldId id="257" r:id="rId22"/>
    <p:sldId id="258" r:id="rId23"/>
    <p:sldId id="259" r:id="rId2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-101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D52F-2281-45D2-B78F-1717420DE72D}" type="datetimeFigureOut">
              <a:rPr lang="ko-KR" altLang="en-US" smtClean="0"/>
              <a:pPr/>
              <a:t>2018-02-21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4659D-0609-425C-95AA-661A7D5707C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D52F-2281-45D2-B78F-1717420DE72D}" type="datetimeFigureOut">
              <a:rPr lang="ko-KR" altLang="en-US" smtClean="0"/>
              <a:pPr/>
              <a:t>2018-02-21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4659D-0609-425C-95AA-661A7D5707C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D52F-2281-45D2-B78F-1717420DE72D}" type="datetimeFigureOut">
              <a:rPr lang="ko-KR" altLang="en-US" smtClean="0"/>
              <a:pPr/>
              <a:t>2018-02-21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4659D-0609-425C-95AA-661A7D5707C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D52F-2281-45D2-B78F-1717420DE72D}" type="datetimeFigureOut">
              <a:rPr lang="ko-KR" altLang="en-US" smtClean="0"/>
              <a:pPr/>
              <a:t>2018-02-21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4659D-0609-425C-95AA-661A7D5707C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D52F-2281-45D2-B78F-1717420DE72D}" type="datetimeFigureOut">
              <a:rPr lang="ko-KR" altLang="en-US" smtClean="0"/>
              <a:pPr/>
              <a:t>2018-02-21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4659D-0609-425C-95AA-661A7D5707C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D52F-2281-45D2-B78F-1717420DE72D}" type="datetimeFigureOut">
              <a:rPr lang="ko-KR" altLang="en-US" smtClean="0"/>
              <a:pPr/>
              <a:t>2018-02-21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4659D-0609-425C-95AA-661A7D5707C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D52F-2281-45D2-B78F-1717420DE72D}" type="datetimeFigureOut">
              <a:rPr lang="ko-KR" altLang="en-US" smtClean="0"/>
              <a:pPr/>
              <a:t>2018-02-21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4659D-0609-425C-95AA-661A7D5707C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D52F-2281-45D2-B78F-1717420DE72D}" type="datetimeFigureOut">
              <a:rPr lang="ko-KR" altLang="en-US" smtClean="0"/>
              <a:pPr/>
              <a:t>2018-02-21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4659D-0609-425C-95AA-661A7D5707C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D52F-2281-45D2-B78F-1717420DE72D}" type="datetimeFigureOut">
              <a:rPr lang="ko-KR" altLang="en-US" smtClean="0"/>
              <a:pPr/>
              <a:t>2018-02-21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4659D-0609-425C-95AA-661A7D5707C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D52F-2281-45D2-B78F-1717420DE72D}" type="datetimeFigureOut">
              <a:rPr lang="ko-KR" altLang="en-US" smtClean="0"/>
              <a:pPr/>
              <a:t>2018-02-21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4659D-0609-425C-95AA-661A7D5707C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4D52F-2281-45D2-B78F-1717420DE72D}" type="datetimeFigureOut">
              <a:rPr lang="ko-KR" altLang="en-US" smtClean="0"/>
              <a:pPr/>
              <a:t>2018-02-21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4659D-0609-425C-95AA-661A7D5707C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14D52F-2281-45D2-B78F-1717420DE72D}" type="datetimeFigureOut">
              <a:rPr lang="ko-KR" altLang="en-US" smtClean="0"/>
              <a:pPr/>
              <a:t>2018-02-21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44659D-0609-425C-95AA-661A7D5707C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 err="1" smtClean="0"/>
              <a:t>슬라이드쇼</a:t>
            </a:r>
            <a:r>
              <a:rPr lang="ko-KR" altLang="en-US" sz="3600" dirty="0" smtClean="0"/>
              <a:t> 작성연습</a:t>
            </a:r>
            <a:endParaRPr lang="ko-KR" altLang="en-US" sz="3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 smtClean="0"/>
              <a:t>슬라이드 쇼 작성</a:t>
            </a:r>
            <a:r>
              <a:rPr lang="en-US" altLang="ko-KR" sz="2800" dirty="0" smtClean="0"/>
              <a:t>(1)-index.html </a:t>
            </a:r>
            <a:r>
              <a:rPr lang="ko-KR" altLang="en-US" sz="2800" dirty="0" smtClean="0"/>
              <a:t>파일 작성</a:t>
            </a:r>
            <a:endParaRPr lang="ko-KR" altLang="en-US" sz="2800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916832"/>
            <a:ext cx="8210510" cy="3416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 smtClean="0"/>
              <a:t>슬라이드 쇼 작성</a:t>
            </a:r>
            <a:r>
              <a:rPr lang="en-US" altLang="ko-KR" sz="2800" dirty="0" smtClean="0"/>
              <a:t>(2)</a:t>
            </a:r>
            <a:endParaRPr lang="ko-KR" altLang="en-US" sz="2800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560" y="1628800"/>
            <a:ext cx="7560840" cy="37511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/>
              <a:t>2.main.css </a:t>
            </a:r>
            <a:r>
              <a:rPr lang="ko-KR" altLang="en-US" sz="2800" dirty="0" smtClean="0"/>
              <a:t>파일 작성</a:t>
            </a:r>
            <a:endParaRPr lang="ko-KR" altLang="en-US" sz="2800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844824"/>
            <a:ext cx="5685009" cy="38884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오른쪽 화살표 4"/>
          <p:cNvSpPr/>
          <p:nvPr/>
        </p:nvSpPr>
        <p:spPr>
          <a:xfrm>
            <a:off x="5580112" y="2204864"/>
            <a:ext cx="432048" cy="2160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156176" y="2060848"/>
            <a:ext cx="27382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이전 부분을 클릭한 경우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r>
              <a:rPr lang="en-US" altLang="ko-KR" dirty="0">
                <a:solidFill>
                  <a:srgbClr val="FF0000"/>
                </a:solidFill>
              </a:rPr>
              <a:t> </a:t>
            </a:r>
            <a:r>
              <a:rPr lang="en-US" altLang="ko-KR" dirty="0" smtClean="0">
                <a:solidFill>
                  <a:srgbClr val="FF0000"/>
                </a:solidFill>
              </a:rPr>
              <a:t>-20px </a:t>
            </a:r>
            <a:r>
              <a:rPr lang="en-US" altLang="ko-KR" dirty="0" smtClean="0">
                <a:solidFill>
                  <a:srgbClr val="FF0000"/>
                </a:solidFill>
                <a:sym typeface="Wingdings" pitchFamily="2" charset="2"/>
              </a:rPr>
              <a:t>-480px</a:t>
            </a:r>
            <a:r>
              <a:rPr lang="ko-KR" altLang="en-US" dirty="0" smtClean="0">
                <a:solidFill>
                  <a:srgbClr val="FF0000"/>
                </a:solidFill>
                <a:sym typeface="Wingdings" pitchFamily="2" charset="2"/>
              </a:rPr>
              <a:t>로 이동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7" name="오른쪽 화살표 6"/>
          <p:cNvSpPr/>
          <p:nvPr/>
        </p:nvSpPr>
        <p:spPr>
          <a:xfrm>
            <a:off x="5580112" y="3861048"/>
            <a:ext cx="432048" cy="2160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156176" y="3717032"/>
            <a:ext cx="27382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다음 부분을 클릭한 경우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r>
              <a:rPr lang="en-US" altLang="ko-KR" dirty="0">
                <a:solidFill>
                  <a:srgbClr val="FF0000"/>
                </a:solidFill>
              </a:rPr>
              <a:t> </a:t>
            </a:r>
            <a:r>
              <a:rPr lang="en-US" altLang="ko-KR" dirty="0" smtClean="0">
                <a:solidFill>
                  <a:srgbClr val="FF0000"/>
                </a:solidFill>
              </a:rPr>
              <a:t>-80px </a:t>
            </a:r>
            <a:r>
              <a:rPr lang="en-US" altLang="ko-KR" dirty="0" smtClean="0">
                <a:solidFill>
                  <a:srgbClr val="FF0000"/>
                </a:solidFill>
                <a:sym typeface="Wingdings" pitchFamily="2" charset="2"/>
              </a:rPr>
              <a:t>-480px</a:t>
            </a:r>
            <a:r>
              <a:rPr lang="ko-KR" altLang="en-US" dirty="0" smtClean="0">
                <a:solidFill>
                  <a:srgbClr val="FF0000"/>
                </a:solidFill>
                <a:sym typeface="Wingdings" pitchFamily="2" charset="2"/>
              </a:rPr>
              <a:t>로 이동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 err="1" smtClean="0"/>
              <a:t>슬라이드쇼의</a:t>
            </a:r>
            <a:r>
              <a:rPr lang="ko-KR" altLang="en-US" sz="2800" dirty="0" smtClean="0"/>
              <a:t> 기능 구현</a:t>
            </a:r>
            <a:r>
              <a:rPr lang="en-US" altLang="ko-KR" sz="2800" dirty="0" smtClean="0"/>
              <a:t>(1)-main.js </a:t>
            </a:r>
            <a:r>
              <a:rPr lang="ko-KR" altLang="en-US" sz="2800" dirty="0" smtClean="0"/>
              <a:t>파일 작성</a:t>
            </a:r>
            <a:endParaRPr lang="ko-KR" altLang="en-US" sz="2800" dirty="0"/>
          </a:p>
        </p:txBody>
      </p:sp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1412776"/>
            <a:ext cx="6048672" cy="2664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73642" y="3140968"/>
            <a:ext cx="5370358" cy="2808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오른쪽 화살표 5"/>
          <p:cNvSpPr/>
          <p:nvPr/>
        </p:nvSpPr>
        <p:spPr>
          <a:xfrm>
            <a:off x="2627784" y="1340768"/>
            <a:ext cx="288032" cy="2160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275856" y="1196752"/>
            <a:ext cx="3926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d</a:t>
            </a:r>
            <a:r>
              <a:rPr lang="en-US" altLang="ko-KR" b="1" dirty="0" smtClean="0">
                <a:solidFill>
                  <a:srgbClr val="FF0000"/>
                </a:solidFill>
              </a:rPr>
              <a:t>iv</a:t>
            </a:r>
            <a:r>
              <a:rPr lang="ko-KR" altLang="en-US" b="1" dirty="0" smtClean="0">
                <a:solidFill>
                  <a:srgbClr val="FF0000"/>
                </a:solidFill>
              </a:rPr>
              <a:t>태그의 </a:t>
            </a:r>
            <a:r>
              <a:rPr lang="en-US" altLang="ko-KR" b="1" dirty="0" smtClean="0">
                <a:solidFill>
                  <a:srgbClr val="FF0000"/>
                </a:solidFill>
              </a:rPr>
              <a:t>slideshow </a:t>
            </a:r>
            <a:r>
              <a:rPr lang="ko-KR" altLang="en-US" b="1" dirty="0" smtClean="0">
                <a:solidFill>
                  <a:srgbClr val="FF0000"/>
                </a:solidFill>
              </a:rPr>
              <a:t>부분이 </a:t>
            </a:r>
            <a:r>
              <a:rPr lang="en-US" altLang="ko-KR" b="1" dirty="0" smtClean="0">
                <a:solidFill>
                  <a:srgbClr val="FF0000"/>
                </a:solidFill>
              </a:rPr>
              <a:t>$(this)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67944" y="1484784"/>
            <a:ext cx="358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Slideshow-slides-&gt;$</a:t>
            </a:r>
            <a:r>
              <a:rPr lang="en-US" altLang="ko-KR" b="1" dirty="0" err="1" smtClean="0">
                <a:solidFill>
                  <a:srgbClr val="FF0000"/>
                </a:solidFill>
              </a:rPr>
              <a:t>slideGroup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12160" y="1988840"/>
            <a:ext cx="1808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slides-&gt;$slides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1520" y="4293096"/>
            <a:ext cx="2558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Slideshow-</a:t>
            </a:r>
            <a:r>
              <a:rPr lang="en-US" altLang="ko-KR" b="1" dirty="0" err="1" smtClean="0">
                <a:solidFill>
                  <a:srgbClr val="FF0000"/>
                </a:solidFill>
              </a:rPr>
              <a:t>nav</a:t>
            </a:r>
            <a:r>
              <a:rPr lang="en-US" altLang="ko-KR" b="1" dirty="0" smtClean="0">
                <a:solidFill>
                  <a:srgbClr val="FF0000"/>
                </a:solidFill>
              </a:rPr>
              <a:t>-&gt;$</a:t>
            </a:r>
            <a:r>
              <a:rPr lang="en-US" altLang="ko-KR" b="1" dirty="0" err="1" smtClean="0">
                <a:solidFill>
                  <a:srgbClr val="FF0000"/>
                </a:solidFill>
              </a:rPr>
              <a:t>nav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5576" y="4869160"/>
            <a:ext cx="3710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Slideshow-indicator-&gt;$indicator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2" name="아래쪽 화살표 11"/>
          <p:cNvSpPr/>
          <p:nvPr/>
        </p:nvSpPr>
        <p:spPr>
          <a:xfrm rot="19600219">
            <a:off x="3207065" y="4270609"/>
            <a:ext cx="288032" cy="3600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 err="1" smtClean="0"/>
              <a:t>슬라이드쇼의</a:t>
            </a:r>
            <a:r>
              <a:rPr lang="ko-KR" altLang="en-US" sz="2800" dirty="0" smtClean="0"/>
              <a:t> 기능 구현</a:t>
            </a:r>
            <a:r>
              <a:rPr lang="en-US" altLang="ko-KR" sz="2800" dirty="0" smtClean="0"/>
              <a:t>(2)-main.js </a:t>
            </a:r>
            <a:r>
              <a:rPr lang="ko-KR" altLang="en-US" sz="2800" dirty="0" smtClean="0"/>
              <a:t>파일 작성</a:t>
            </a:r>
            <a:endParaRPr lang="ko-KR" altLang="en-US" sz="2800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772816"/>
            <a:ext cx="7992888" cy="4104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48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99592" y="5877272"/>
            <a:ext cx="4152326" cy="504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/>
              <a:t>indicator </a:t>
            </a:r>
            <a:r>
              <a:rPr lang="ko-KR" altLang="en-US" sz="2800" dirty="0" smtClean="0"/>
              <a:t>까지 구현테스트</a:t>
            </a:r>
            <a:endParaRPr lang="ko-KR" altLang="en-US" sz="2800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560" y="1628800"/>
            <a:ext cx="7524328" cy="40182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아래쪽 화살표 4"/>
          <p:cNvSpPr/>
          <p:nvPr/>
        </p:nvSpPr>
        <p:spPr>
          <a:xfrm>
            <a:off x="4283968" y="5301208"/>
            <a:ext cx="360040" cy="3600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275856" y="5733256"/>
            <a:ext cx="2400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Indicator</a:t>
            </a:r>
            <a:r>
              <a:rPr lang="ko-KR" altLang="en-US" b="1" dirty="0" smtClean="0">
                <a:solidFill>
                  <a:srgbClr val="FF0000"/>
                </a:solidFill>
              </a:rPr>
              <a:t>부분을 확인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 err="1" smtClean="0"/>
              <a:t>슬라이드쇼의</a:t>
            </a:r>
            <a:r>
              <a:rPr lang="ko-KR" altLang="en-US" sz="2800" dirty="0" smtClean="0"/>
              <a:t> 기능 구현</a:t>
            </a:r>
            <a:r>
              <a:rPr lang="en-US" altLang="ko-KR" sz="2800" dirty="0" smtClean="0"/>
              <a:t>(3)-</a:t>
            </a:r>
            <a:r>
              <a:rPr lang="en-US" altLang="ko-KR" sz="2800" dirty="0" err="1" smtClean="0"/>
              <a:t>goToSlide</a:t>
            </a:r>
            <a:r>
              <a:rPr lang="en-US" altLang="ko-KR" sz="2800" dirty="0" smtClean="0"/>
              <a:t>()</a:t>
            </a:r>
            <a:r>
              <a:rPr lang="ko-KR" altLang="en-US" sz="2800" dirty="0" smtClean="0"/>
              <a:t>함수 작성</a:t>
            </a:r>
            <a:endParaRPr lang="ko-KR" altLang="en-US" sz="2800" dirty="0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1844825"/>
            <a:ext cx="7920880" cy="35283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 err="1" smtClean="0"/>
              <a:t>슬라이드쇼의</a:t>
            </a:r>
            <a:r>
              <a:rPr lang="ko-KR" altLang="en-US" sz="2800" dirty="0" smtClean="0"/>
              <a:t> 기능 구현</a:t>
            </a:r>
            <a:r>
              <a:rPr lang="en-US" altLang="ko-KR" sz="2800" dirty="0" smtClean="0"/>
              <a:t>(4)-</a:t>
            </a:r>
            <a:r>
              <a:rPr lang="en-US" altLang="ko-KR" sz="2800" dirty="0" err="1" smtClean="0"/>
              <a:t>updateNav</a:t>
            </a:r>
            <a:r>
              <a:rPr lang="en-US" altLang="ko-KR" sz="2800" dirty="0" smtClean="0"/>
              <a:t>() </a:t>
            </a:r>
            <a:r>
              <a:rPr lang="ko-KR" altLang="en-US" sz="2800" dirty="0" smtClean="0"/>
              <a:t>작성</a:t>
            </a:r>
            <a:endParaRPr lang="ko-KR" altLang="en-US" sz="2800" dirty="0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3568" y="1484784"/>
            <a:ext cx="7488832" cy="32699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53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71600" y="4869160"/>
            <a:ext cx="5040560" cy="1051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 err="1" smtClean="0"/>
              <a:t>슬라이드쇼의</a:t>
            </a:r>
            <a:r>
              <a:rPr lang="ko-KR" altLang="en-US" sz="2800" dirty="0" smtClean="0"/>
              <a:t> 기능 구현</a:t>
            </a:r>
            <a:r>
              <a:rPr lang="en-US" altLang="ko-KR" sz="2800" dirty="0" smtClean="0"/>
              <a:t>(5)-</a:t>
            </a:r>
            <a:r>
              <a:rPr lang="en-US" altLang="ko-KR" sz="2800" dirty="0" err="1" smtClean="0"/>
              <a:t>startTimer</a:t>
            </a:r>
            <a:r>
              <a:rPr lang="en-US" altLang="ko-KR" sz="2800" dirty="0" smtClean="0"/>
              <a:t>() </a:t>
            </a:r>
            <a:r>
              <a:rPr lang="ko-KR" altLang="en-US" sz="2800" dirty="0" smtClean="0"/>
              <a:t>작성</a:t>
            </a:r>
            <a:endParaRPr lang="ko-KR" altLang="en-US" sz="2800" dirty="0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1988840"/>
            <a:ext cx="8022332" cy="41137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 err="1" smtClean="0"/>
              <a:t>슬라이드쇼의</a:t>
            </a:r>
            <a:r>
              <a:rPr lang="ko-KR" altLang="en-US" sz="2800" dirty="0" smtClean="0"/>
              <a:t> 기능 구현</a:t>
            </a:r>
            <a:r>
              <a:rPr lang="en-US" altLang="ko-KR" sz="2800" dirty="0" smtClean="0"/>
              <a:t>(6)-</a:t>
            </a:r>
            <a:r>
              <a:rPr lang="ko-KR" altLang="en-US" sz="2800" dirty="0" smtClean="0"/>
              <a:t>링크문자열 클릭처리</a:t>
            </a:r>
            <a:endParaRPr lang="ko-KR" altLang="en-US" sz="2800" dirty="0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844824"/>
            <a:ext cx="8136904" cy="41174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/>
              <a:t>1.index.html </a:t>
            </a:r>
            <a:r>
              <a:rPr lang="ko-KR" altLang="en-US" sz="2800" dirty="0" smtClean="0"/>
              <a:t>파일 작성</a:t>
            </a:r>
            <a:endParaRPr lang="ko-KR" altLang="en-US" sz="28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1988840"/>
            <a:ext cx="8177253" cy="35283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 err="1" smtClean="0"/>
              <a:t>슬라이드쇼의</a:t>
            </a:r>
            <a:r>
              <a:rPr lang="ko-KR" altLang="en-US" sz="2800" dirty="0" smtClean="0"/>
              <a:t> 기능 구현</a:t>
            </a:r>
            <a:r>
              <a:rPr lang="en-US" altLang="ko-KR" sz="2800" dirty="0" smtClean="0"/>
              <a:t>(7)-on</a:t>
            </a:r>
            <a:r>
              <a:rPr lang="ko-KR" altLang="en-US" sz="2800" dirty="0" smtClean="0"/>
              <a:t>함수등록</a:t>
            </a:r>
            <a:r>
              <a:rPr lang="en-US" altLang="ko-KR" sz="2800" dirty="0" smtClean="0"/>
              <a:t/>
            </a:r>
            <a:br>
              <a:rPr lang="en-US" altLang="ko-KR" sz="2800" dirty="0" smtClean="0"/>
            </a:br>
            <a:r>
              <a:rPr lang="en-US" altLang="ko-KR" sz="2800" dirty="0"/>
              <a:t> </a:t>
            </a:r>
            <a:r>
              <a:rPr lang="en-US" altLang="ko-KR" sz="2800" dirty="0" smtClean="0"/>
              <a:t>                                  (</a:t>
            </a:r>
            <a:r>
              <a:rPr lang="ko-KR" altLang="en-US" sz="2800" dirty="0" smtClean="0"/>
              <a:t>마우스처리</a:t>
            </a:r>
            <a:r>
              <a:rPr lang="en-US" altLang="ko-KR" sz="2800" dirty="0" smtClean="0"/>
              <a:t>)</a:t>
            </a:r>
            <a:endParaRPr lang="ko-KR" altLang="en-US" sz="2800" dirty="0"/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99592" y="1700808"/>
            <a:ext cx="7128792" cy="4016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 smtClean="0"/>
              <a:t>최종 실행 결과 </a:t>
            </a:r>
            <a:r>
              <a:rPr lang="en-US" altLang="ko-KR" sz="2800" dirty="0" smtClean="0"/>
              <a:t>(</a:t>
            </a:r>
            <a:r>
              <a:rPr lang="en-US" altLang="ko-KR" sz="2800" dirty="0" err="1" smtClean="0"/>
              <a:t>indicator,prev,next</a:t>
            </a:r>
            <a:r>
              <a:rPr lang="en-US" altLang="ko-KR" sz="2800" dirty="0" smtClean="0"/>
              <a:t>) </a:t>
            </a:r>
            <a:r>
              <a:rPr lang="ko-KR" altLang="en-US" sz="2800" dirty="0" err="1" smtClean="0"/>
              <a:t>첫장</a:t>
            </a:r>
            <a:endParaRPr lang="ko-KR" altLang="en-US" sz="2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5576" y="1556792"/>
            <a:ext cx="7505381" cy="43868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 smtClean="0"/>
              <a:t>최종 실행 결과 </a:t>
            </a:r>
            <a:r>
              <a:rPr lang="en-US" altLang="ko-KR" sz="2800" dirty="0" smtClean="0"/>
              <a:t>(2)</a:t>
            </a:r>
            <a:endParaRPr lang="ko-KR" altLang="en-US" sz="28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1484785"/>
            <a:ext cx="8028384" cy="4392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 smtClean="0"/>
              <a:t>최종 실행 결과 </a:t>
            </a:r>
            <a:r>
              <a:rPr lang="en-US" altLang="ko-KR" sz="2800" dirty="0" smtClean="0"/>
              <a:t>(3)-</a:t>
            </a:r>
            <a:r>
              <a:rPr lang="ko-KR" altLang="en-US" sz="2800" dirty="0" smtClean="0"/>
              <a:t>마지막 장 슬라이드</a:t>
            </a:r>
            <a:endParaRPr lang="ko-KR" altLang="en-US" sz="28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1484784"/>
            <a:ext cx="8388424" cy="45654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/>
              <a:t>1.index.html </a:t>
            </a:r>
            <a:r>
              <a:rPr lang="ko-KR" altLang="en-US" sz="2800" dirty="0" smtClean="0"/>
              <a:t>파일 작성</a:t>
            </a:r>
            <a:r>
              <a:rPr lang="en-US" altLang="ko-KR" sz="2800" dirty="0" smtClean="0"/>
              <a:t>(2)</a:t>
            </a:r>
            <a:endParaRPr lang="ko-KR" altLang="en-US" sz="28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560" y="2975838"/>
            <a:ext cx="6408712" cy="3456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83968" y="1340768"/>
            <a:ext cx="4555232" cy="26538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1115616" y="2132856"/>
            <a:ext cx="25202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rgbClr val="FF0000"/>
                </a:solidFill>
              </a:rPr>
              <a:t>이미지가 단순히 나열돼서</a:t>
            </a:r>
            <a:endParaRPr lang="en-US" altLang="ko-KR" sz="1400" dirty="0" smtClean="0">
              <a:solidFill>
                <a:srgbClr val="FF0000"/>
              </a:solidFill>
            </a:endParaRPr>
          </a:p>
          <a:p>
            <a:r>
              <a:rPr lang="ko-KR" altLang="en-US" sz="1400" dirty="0" smtClean="0">
                <a:solidFill>
                  <a:srgbClr val="FF0000"/>
                </a:solidFill>
              </a:rPr>
              <a:t>출력이 된다</a:t>
            </a:r>
            <a:r>
              <a:rPr lang="en-US" altLang="ko-KR" sz="1400" dirty="0" smtClean="0">
                <a:solidFill>
                  <a:srgbClr val="FF0000"/>
                </a:solidFill>
              </a:rPr>
              <a:t>.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8" name="오른쪽 화살표 7"/>
          <p:cNvSpPr/>
          <p:nvPr/>
        </p:nvSpPr>
        <p:spPr>
          <a:xfrm>
            <a:off x="3707904" y="2060848"/>
            <a:ext cx="432048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 smtClean="0"/>
              <a:t>2.main.css</a:t>
            </a:r>
            <a:r>
              <a:rPr lang="ko-KR" altLang="en-US" sz="2400" dirty="0" smtClean="0"/>
              <a:t>파일 작성</a:t>
            </a:r>
            <a:r>
              <a:rPr lang="en-US" altLang="ko-KR" sz="2400" dirty="0" smtClean="0"/>
              <a:t>(1)</a:t>
            </a:r>
            <a:endParaRPr lang="ko-KR" altLang="en-US" sz="24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5" y="1628800"/>
            <a:ext cx="2592288" cy="16714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71600" y="3501008"/>
            <a:ext cx="6768752" cy="2725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3203848" y="1700808"/>
            <a:ext cx="46590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최소넓이는 </a:t>
            </a:r>
            <a:r>
              <a:rPr lang="en-US" altLang="ko-KR" dirty="0" smtClean="0">
                <a:solidFill>
                  <a:srgbClr val="FF0000"/>
                </a:solidFill>
              </a:rPr>
              <a:t>960px ,</a:t>
            </a:r>
            <a:r>
              <a:rPr lang="ko-KR" altLang="en-US" dirty="0" smtClean="0">
                <a:solidFill>
                  <a:srgbClr val="FF0000"/>
                </a:solidFill>
              </a:rPr>
              <a:t>높이는 </a:t>
            </a:r>
            <a:r>
              <a:rPr lang="en-US" altLang="ko-KR" dirty="0" smtClean="0">
                <a:solidFill>
                  <a:srgbClr val="FF0000"/>
                </a:solidFill>
              </a:rPr>
              <a:t>465px </a:t>
            </a:r>
            <a:r>
              <a:rPr lang="ko-KR" altLang="en-US" dirty="0" smtClean="0">
                <a:solidFill>
                  <a:srgbClr val="FF0000"/>
                </a:solidFill>
              </a:rPr>
              <a:t>영역 설정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r>
              <a:rPr lang="en-US" altLang="ko-KR" dirty="0" err="1" smtClean="0">
                <a:solidFill>
                  <a:srgbClr val="FF0000"/>
                </a:solidFill>
              </a:rPr>
              <a:t>Postion</a:t>
            </a:r>
            <a:r>
              <a:rPr lang="ko-KR" altLang="en-US" dirty="0" smtClean="0">
                <a:solidFill>
                  <a:srgbClr val="FF0000"/>
                </a:solidFill>
              </a:rPr>
              <a:t>은 </a:t>
            </a:r>
            <a:r>
              <a:rPr lang="en-US" altLang="ko-KR" dirty="0" smtClean="0">
                <a:solidFill>
                  <a:srgbClr val="FF0000"/>
                </a:solidFill>
              </a:rPr>
              <a:t>relative </a:t>
            </a:r>
            <a:r>
              <a:rPr lang="ko-KR" altLang="en-US" dirty="0" smtClean="0">
                <a:solidFill>
                  <a:srgbClr val="FF0000"/>
                </a:solidFill>
              </a:rPr>
              <a:t>설정</a:t>
            </a:r>
            <a:r>
              <a:rPr lang="en-US" altLang="ko-KR" dirty="0" smtClean="0">
                <a:solidFill>
                  <a:srgbClr val="FF0000"/>
                </a:solidFill>
              </a:rPr>
              <a:t>, </a:t>
            </a:r>
            <a:r>
              <a:rPr lang="ko-KR" altLang="en-US" dirty="0" smtClean="0">
                <a:solidFill>
                  <a:srgbClr val="FF0000"/>
                </a:solidFill>
              </a:rPr>
              <a:t>나머지 영역</a:t>
            </a:r>
            <a:r>
              <a:rPr lang="en-US" altLang="ko-KR" dirty="0" smtClean="0">
                <a:solidFill>
                  <a:srgbClr val="FF0000"/>
                </a:solidFill>
              </a:rPr>
              <a:t>(</a:t>
            </a:r>
            <a:r>
              <a:rPr lang="ko-KR" altLang="en-US" dirty="0" smtClean="0">
                <a:solidFill>
                  <a:srgbClr val="FF0000"/>
                </a:solidFill>
              </a:rPr>
              <a:t>넘는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r>
              <a:rPr lang="ko-KR" altLang="en-US" dirty="0" smtClean="0">
                <a:solidFill>
                  <a:srgbClr val="FF0000"/>
                </a:solidFill>
              </a:rPr>
              <a:t>부분</a:t>
            </a:r>
            <a:r>
              <a:rPr lang="en-US" altLang="ko-KR" dirty="0" smtClean="0">
                <a:solidFill>
                  <a:srgbClr val="FF0000"/>
                </a:solidFill>
              </a:rPr>
              <a:t>)</a:t>
            </a:r>
            <a:r>
              <a:rPr lang="ko-KR" altLang="en-US" dirty="0" smtClean="0">
                <a:solidFill>
                  <a:srgbClr val="FF0000"/>
                </a:solidFill>
              </a:rPr>
              <a:t>은 화면에서 보이지 않게 설정</a:t>
            </a:r>
            <a:endParaRPr lang="en-US" altLang="ko-KR" dirty="0" smtClean="0">
              <a:solidFill>
                <a:srgbClr val="FF0000"/>
              </a:solidFill>
            </a:endParaRPr>
          </a:p>
        </p:txBody>
      </p:sp>
      <p:sp>
        <p:nvSpPr>
          <p:cNvPr id="7" name="아래쪽 화살표 6"/>
          <p:cNvSpPr/>
          <p:nvPr/>
        </p:nvSpPr>
        <p:spPr>
          <a:xfrm>
            <a:off x="5004048" y="2852936"/>
            <a:ext cx="432048" cy="3600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/>
              <a:t>2.main.css</a:t>
            </a:r>
            <a:r>
              <a:rPr lang="ko-KR" altLang="en-US" sz="2800" dirty="0" smtClean="0"/>
              <a:t>파일 작성</a:t>
            </a:r>
            <a:r>
              <a:rPr lang="en-US" altLang="ko-KR" sz="2800" dirty="0" smtClean="0"/>
              <a:t>(2)</a:t>
            </a:r>
            <a:endParaRPr lang="ko-KR" altLang="en-US" sz="28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4398685"/>
            <a:ext cx="3528392" cy="24593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7545" y="1196752"/>
            <a:ext cx="6480720" cy="2880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오른쪽 화살표 5"/>
          <p:cNvSpPr/>
          <p:nvPr/>
        </p:nvSpPr>
        <p:spPr>
          <a:xfrm>
            <a:off x="4355976" y="5301208"/>
            <a:ext cx="504056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148064" y="4509120"/>
            <a:ext cx="3816424" cy="20116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/>
          <p:nvPr/>
        </p:nvSpPr>
        <p:spPr>
          <a:xfrm>
            <a:off x="5508104" y="4077072"/>
            <a:ext cx="2627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left:50%(</a:t>
            </a:r>
            <a:r>
              <a:rPr lang="ko-KR" altLang="en-US" dirty="0" err="1" smtClean="0">
                <a:solidFill>
                  <a:srgbClr val="FF0000"/>
                </a:solidFill>
              </a:rPr>
              <a:t>정중앙에</a:t>
            </a:r>
            <a:r>
              <a:rPr lang="ko-KR" altLang="en-US" dirty="0" smtClean="0">
                <a:solidFill>
                  <a:srgbClr val="FF0000"/>
                </a:solidFill>
              </a:rPr>
              <a:t> 배치</a:t>
            </a:r>
            <a:r>
              <a:rPr lang="en-US" altLang="ko-KR" dirty="0" smtClean="0">
                <a:solidFill>
                  <a:srgbClr val="FF0000"/>
                </a:solidFill>
              </a:rPr>
              <a:t>)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/>
              <a:t>3.main.js </a:t>
            </a:r>
            <a:r>
              <a:rPr lang="ko-KR" altLang="en-US" sz="2800" dirty="0" smtClean="0"/>
              <a:t>파일 작성</a:t>
            </a:r>
            <a:r>
              <a:rPr lang="en-US" altLang="ko-KR" sz="2800" dirty="0" smtClean="0"/>
              <a:t>(1)</a:t>
            </a:r>
            <a:endParaRPr lang="ko-KR" altLang="en-US" sz="2800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1916832"/>
            <a:ext cx="8172400" cy="3456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5724128" y="4293096"/>
            <a:ext cx="2520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rgbClr val="FF0000"/>
                </a:solidFill>
              </a:rPr>
              <a:t>f</a:t>
            </a:r>
            <a:r>
              <a:rPr lang="en-US" altLang="ko-KR" dirty="0" err="1" smtClean="0">
                <a:solidFill>
                  <a:srgbClr val="FF0000"/>
                </a:solidFill>
              </a:rPr>
              <a:t>adein</a:t>
            </a:r>
            <a:r>
              <a:rPr lang="en-US" altLang="ko-KR" dirty="0" smtClean="0">
                <a:solidFill>
                  <a:srgbClr val="FF0000"/>
                </a:solidFill>
              </a:rPr>
              <a:t>() </a:t>
            </a:r>
            <a:r>
              <a:rPr lang="ko-KR" altLang="en-US" dirty="0" smtClean="0">
                <a:solidFill>
                  <a:srgbClr val="FF0000"/>
                </a:solidFill>
              </a:rPr>
              <a:t>서서히 나타남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/>
              <a:t>3.main.js </a:t>
            </a:r>
            <a:r>
              <a:rPr lang="ko-KR" altLang="en-US" sz="2800" dirty="0" smtClean="0"/>
              <a:t>파일 작성</a:t>
            </a:r>
            <a:r>
              <a:rPr lang="en-US" altLang="ko-KR" sz="2800" dirty="0" smtClean="0"/>
              <a:t>(2)</a:t>
            </a:r>
            <a:endParaRPr lang="ko-KR" altLang="en-US" sz="2800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3568" y="1556792"/>
            <a:ext cx="6840760" cy="35283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5868144" y="3429000"/>
            <a:ext cx="2896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>
                <a:solidFill>
                  <a:srgbClr val="FF0000"/>
                </a:solidFill>
              </a:rPr>
              <a:t>fadeOut</a:t>
            </a:r>
            <a:r>
              <a:rPr lang="en-US" altLang="ko-KR" dirty="0" smtClean="0">
                <a:solidFill>
                  <a:srgbClr val="FF0000"/>
                </a:solidFill>
              </a:rPr>
              <a:t>()-&gt;</a:t>
            </a:r>
            <a:r>
              <a:rPr lang="ko-KR" altLang="en-US" dirty="0" smtClean="0">
                <a:solidFill>
                  <a:srgbClr val="FF0000"/>
                </a:solidFill>
              </a:rPr>
              <a:t>서서히 사라짐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40152" y="3861048"/>
            <a:ext cx="27013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>
                <a:solidFill>
                  <a:srgbClr val="FF0000"/>
                </a:solidFill>
              </a:rPr>
              <a:t>fadeIn</a:t>
            </a:r>
            <a:r>
              <a:rPr lang="en-US" altLang="ko-KR" dirty="0" smtClean="0">
                <a:solidFill>
                  <a:srgbClr val="FF0000"/>
                </a:solidFill>
              </a:rPr>
              <a:t>()-&gt;</a:t>
            </a:r>
            <a:r>
              <a:rPr lang="ko-KR" altLang="en-US" dirty="0" smtClean="0">
                <a:solidFill>
                  <a:srgbClr val="FF0000"/>
                </a:solidFill>
              </a:rPr>
              <a:t>다음 슬라이드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r>
              <a:rPr lang="en-US" altLang="ko-KR" dirty="0">
                <a:solidFill>
                  <a:srgbClr val="FF0000"/>
                </a:solidFill>
              </a:rPr>
              <a:t> </a:t>
            </a:r>
            <a:r>
              <a:rPr lang="en-US" altLang="ko-KR" dirty="0" smtClean="0">
                <a:solidFill>
                  <a:srgbClr val="FF0000"/>
                </a:solidFill>
              </a:rPr>
              <a:t>        </a:t>
            </a:r>
            <a:r>
              <a:rPr lang="ko-KR" altLang="en-US" dirty="0" smtClean="0">
                <a:solidFill>
                  <a:srgbClr val="FF0000"/>
                </a:solidFill>
              </a:rPr>
              <a:t>서서히 나타남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/>
              <a:t>4.</a:t>
            </a:r>
            <a:r>
              <a:rPr lang="ko-KR" altLang="en-US" sz="2800" dirty="0" smtClean="0"/>
              <a:t>최종 결과</a:t>
            </a:r>
            <a:r>
              <a:rPr lang="en-US" altLang="ko-KR" sz="2800" dirty="0" smtClean="0"/>
              <a:t>(1)-</a:t>
            </a:r>
            <a:r>
              <a:rPr lang="ko-KR" altLang="en-US" sz="2800" dirty="0" smtClean="0"/>
              <a:t>다음 슬라이드</a:t>
            </a:r>
            <a:endParaRPr lang="ko-KR" altLang="en-US" sz="2800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1484784"/>
            <a:ext cx="5040560" cy="23934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03848" y="4149080"/>
            <a:ext cx="5325616" cy="2444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오른쪽 화살표 5"/>
          <p:cNvSpPr/>
          <p:nvPr/>
        </p:nvSpPr>
        <p:spPr>
          <a:xfrm rot="2648740">
            <a:off x="5562306" y="3697707"/>
            <a:ext cx="50405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/>
              <a:t>4.</a:t>
            </a:r>
            <a:r>
              <a:rPr lang="ko-KR" altLang="en-US" sz="2800" dirty="0" smtClean="0"/>
              <a:t>최종 결과</a:t>
            </a:r>
            <a:r>
              <a:rPr lang="en-US" altLang="ko-KR" sz="2800" dirty="0" smtClean="0"/>
              <a:t>(2)-</a:t>
            </a:r>
            <a:r>
              <a:rPr lang="ko-KR" altLang="en-US" sz="2800" dirty="0" smtClean="0"/>
              <a:t>처</a:t>
            </a:r>
            <a:r>
              <a:rPr lang="ko-KR" altLang="en-US" sz="2800" dirty="0"/>
              <a:t>음</a:t>
            </a:r>
            <a:r>
              <a:rPr lang="ko-KR" altLang="en-US" sz="2800" dirty="0" smtClean="0"/>
              <a:t> 슬라이드로 전환</a:t>
            </a:r>
            <a:endParaRPr lang="ko-KR" altLang="en-US" sz="2800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1628800"/>
            <a:ext cx="4680520" cy="2431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15816" y="4437112"/>
            <a:ext cx="5040560" cy="21774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오른쪽 화살표 5"/>
          <p:cNvSpPr/>
          <p:nvPr/>
        </p:nvSpPr>
        <p:spPr>
          <a:xfrm rot="2648740">
            <a:off x="5346281" y="3841723"/>
            <a:ext cx="50405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253</Words>
  <Application>Microsoft Office PowerPoint</Application>
  <PresentationFormat>화면 슬라이드 쇼(4:3)</PresentationFormat>
  <Paragraphs>43</Paragraphs>
  <Slides>23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4" baseType="lpstr">
      <vt:lpstr>Office 테마</vt:lpstr>
      <vt:lpstr>슬라이드쇼 작성연습</vt:lpstr>
      <vt:lpstr>1.index.html 파일 작성</vt:lpstr>
      <vt:lpstr>1.index.html 파일 작성(2)</vt:lpstr>
      <vt:lpstr>2.main.css파일 작성(1)</vt:lpstr>
      <vt:lpstr>2.main.css파일 작성(2)</vt:lpstr>
      <vt:lpstr>3.main.js 파일 작성(1)</vt:lpstr>
      <vt:lpstr>3.main.js 파일 작성(2)</vt:lpstr>
      <vt:lpstr>4.최종 결과(1)-다음 슬라이드</vt:lpstr>
      <vt:lpstr>4.최종 결과(2)-처음 슬라이드로 전환</vt:lpstr>
      <vt:lpstr>슬라이드 쇼 작성(1)-index.html 파일 작성</vt:lpstr>
      <vt:lpstr>슬라이드 쇼 작성(2)</vt:lpstr>
      <vt:lpstr>2.main.css 파일 작성</vt:lpstr>
      <vt:lpstr>슬라이드쇼의 기능 구현(1)-main.js 파일 작성</vt:lpstr>
      <vt:lpstr>슬라이드쇼의 기능 구현(2)-main.js 파일 작성</vt:lpstr>
      <vt:lpstr>indicator 까지 구현테스트</vt:lpstr>
      <vt:lpstr>슬라이드쇼의 기능 구현(3)-goToSlide()함수 작성</vt:lpstr>
      <vt:lpstr>슬라이드쇼의 기능 구현(4)-updateNav() 작성</vt:lpstr>
      <vt:lpstr>슬라이드쇼의 기능 구현(5)-startTimer() 작성</vt:lpstr>
      <vt:lpstr>슬라이드쇼의 기능 구현(6)-링크문자열 클릭처리</vt:lpstr>
      <vt:lpstr>슬라이드쇼의 기능 구현(7)-on함수등록                                    (마우스처리)</vt:lpstr>
      <vt:lpstr>최종 실행 결과 (indicator,prev,next) 첫장</vt:lpstr>
      <vt:lpstr>최종 실행 결과 (2)</vt:lpstr>
      <vt:lpstr>최종 실행 결과 (3)-마지막 장 슬라이드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슬라이드쇼 작성</dc:title>
  <dc:creator>kitcoop</dc:creator>
  <cp:lastModifiedBy>kitcoop</cp:lastModifiedBy>
  <cp:revision>75</cp:revision>
  <dcterms:created xsi:type="dcterms:W3CDTF">2018-02-20T07:27:23Z</dcterms:created>
  <dcterms:modified xsi:type="dcterms:W3CDTF">2018-02-21T00:38:45Z</dcterms:modified>
</cp:coreProperties>
</file>

<file path=docProps/thumbnail.jpeg>
</file>